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Old Standard TT"/>
      <p:regular r:id="rId16"/>
      <p:bold r:id="rId17"/>
      <p:italic r:id="rId18"/>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ldStandardTT-bold.fntdata"/><Relationship Id="rId16" Type="http://schemas.openxmlformats.org/officeDocument/2006/relationships/font" Target="fonts/OldStandardTT-regular.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OldStandardT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cxnSp>
        <p:nvCxnSpPr>
          <p:cNvPr id="10" name="Shape 10"/>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1" name="Shape 11"/>
          <p:cNvSpPr txBox="1"/>
          <p:nvPr>
            <p:ph type="ctrTitle"/>
          </p:nvPr>
        </p:nvSpPr>
        <p:spPr>
          <a:xfrm>
            <a:off x="512700" y="1893300"/>
            <a:ext cx="8118599" cy="1522800"/>
          </a:xfrm>
          <a:prstGeom prst="rect">
            <a:avLst/>
          </a:prstGeom>
        </p:spPr>
        <p:txBody>
          <a:bodyPr anchorCtr="0" anchor="b" bIns="91425" lIns="91425" rIns="91425" tIns="91425"/>
          <a:lstStyle>
            <a:lvl1pPr>
              <a:spcBef>
                <a:spcPts val="0"/>
              </a:spcBef>
              <a:buClr>
                <a:schemeClr val="accent1"/>
              </a:buClr>
              <a:buSzPct val="100000"/>
              <a:defRPr sz="4200">
                <a:solidFill>
                  <a:schemeClr val="accent1"/>
                </a:solidFill>
              </a:defRPr>
            </a:lvl1pPr>
            <a:lvl2pPr>
              <a:spcBef>
                <a:spcPts val="0"/>
              </a:spcBef>
              <a:buClr>
                <a:schemeClr val="accent1"/>
              </a:buClr>
              <a:buSzPct val="100000"/>
              <a:defRPr sz="4200">
                <a:solidFill>
                  <a:schemeClr val="accent1"/>
                </a:solidFill>
              </a:defRPr>
            </a:lvl2pPr>
            <a:lvl3pPr>
              <a:spcBef>
                <a:spcPts val="0"/>
              </a:spcBef>
              <a:buClr>
                <a:schemeClr val="accent1"/>
              </a:buClr>
              <a:buSzPct val="100000"/>
              <a:defRPr sz="4200">
                <a:solidFill>
                  <a:schemeClr val="accent1"/>
                </a:solidFill>
              </a:defRPr>
            </a:lvl3pPr>
            <a:lvl4pPr>
              <a:spcBef>
                <a:spcPts val="0"/>
              </a:spcBef>
              <a:buClr>
                <a:schemeClr val="accent1"/>
              </a:buClr>
              <a:buSzPct val="100000"/>
              <a:defRPr sz="4200">
                <a:solidFill>
                  <a:schemeClr val="accent1"/>
                </a:solidFill>
              </a:defRPr>
            </a:lvl4pPr>
            <a:lvl5pPr>
              <a:spcBef>
                <a:spcPts val="0"/>
              </a:spcBef>
              <a:buClr>
                <a:schemeClr val="accent1"/>
              </a:buClr>
              <a:buSzPct val="100000"/>
              <a:defRPr sz="4200">
                <a:solidFill>
                  <a:schemeClr val="accent1"/>
                </a:solidFill>
              </a:defRPr>
            </a:lvl5pPr>
            <a:lvl6pPr>
              <a:spcBef>
                <a:spcPts val="0"/>
              </a:spcBef>
              <a:buClr>
                <a:schemeClr val="accent1"/>
              </a:buClr>
              <a:buSzPct val="100000"/>
              <a:defRPr sz="4200">
                <a:solidFill>
                  <a:schemeClr val="accent1"/>
                </a:solidFill>
              </a:defRPr>
            </a:lvl6pPr>
            <a:lvl7pPr>
              <a:spcBef>
                <a:spcPts val="0"/>
              </a:spcBef>
              <a:buClr>
                <a:schemeClr val="accent1"/>
              </a:buClr>
              <a:buSzPct val="100000"/>
              <a:defRPr sz="4200">
                <a:solidFill>
                  <a:schemeClr val="accent1"/>
                </a:solidFill>
              </a:defRPr>
            </a:lvl7pPr>
            <a:lvl8pPr>
              <a:spcBef>
                <a:spcPts val="0"/>
              </a:spcBef>
              <a:buClr>
                <a:schemeClr val="accent1"/>
              </a:buClr>
              <a:buSzPct val="100000"/>
              <a:defRPr sz="4200">
                <a:solidFill>
                  <a:schemeClr val="accent1"/>
                </a:solidFill>
              </a:defRPr>
            </a:lvl8pPr>
            <a:lvl9pPr>
              <a:spcBef>
                <a:spcPts val="0"/>
              </a:spcBef>
              <a:buClr>
                <a:schemeClr val="accent1"/>
              </a:buClr>
              <a:buSzPct val="100000"/>
              <a:defRPr sz="4200">
                <a:solidFill>
                  <a:schemeClr val="accent1"/>
                </a:solidFill>
              </a:defRPr>
            </a:lvl9pPr>
          </a:lstStyle>
          <a:p/>
        </p:txBody>
      </p:sp>
      <p:sp>
        <p:nvSpPr>
          <p:cNvPr id="12" name="Shape 12"/>
          <p:cNvSpPr txBox="1"/>
          <p:nvPr>
            <p:ph idx="1" type="subTitle"/>
          </p:nvPr>
        </p:nvSpPr>
        <p:spPr>
          <a:xfrm>
            <a:off x="512700" y="3840639"/>
            <a:ext cx="8118599" cy="787499"/>
          </a:xfrm>
          <a:prstGeom prst="rect">
            <a:avLst/>
          </a:prstGeom>
        </p:spPr>
        <p:txBody>
          <a:bodyPr anchorCtr="0" anchor="t" bIns="91425" lIns="91425" rIns="91425" tIns="91425"/>
          <a:lstStyle>
            <a:lvl1pPr>
              <a:lnSpc>
                <a:spcPct val="100000"/>
              </a:lnSpc>
              <a:spcBef>
                <a:spcPts val="0"/>
              </a:spcBef>
              <a:spcAft>
                <a:spcPts val="0"/>
              </a:spcAft>
              <a:buClr>
                <a:schemeClr val="accent2"/>
              </a:buClr>
              <a:buSzPct val="100000"/>
              <a:buNone/>
              <a:defRPr sz="2400">
                <a:solidFill>
                  <a:schemeClr val="accent2"/>
                </a:solidFill>
              </a:defRPr>
            </a:lvl1pPr>
            <a:lvl2pPr>
              <a:lnSpc>
                <a:spcPct val="100000"/>
              </a:lnSpc>
              <a:spcBef>
                <a:spcPts val="0"/>
              </a:spcBef>
              <a:spcAft>
                <a:spcPts val="0"/>
              </a:spcAft>
              <a:buClr>
                <a:schemeClr val="accent2"/>
              </a:buClr>
              <a:buSzPct val="100000"/>
              <a:buNone/>
              <a:defRPr sz="2400">
                <a:solidFill>
                  <a:schemeClr val="accent2"/>
                </a:solidFill>
              </a:defRPr>
            </a:lvl2pPr>
            <a:lvl3pPr>
              <a:lnSpc>
                <a:spcPct val="100000"/>
              </a:lnSpc>
              <a:spcBef>
                <a:spcPts val="0"/>
              </a:spcBef>
              <a:spcAft>
                <a:spcPts val="0"/>
              </a:spcAft>
              <a:buClr>
                <a:schemeClr val="accent2"/>
              </a:buClr>
              <a:buSzPct val="100000"/>
              <a:buNone/>
              <a:defRPr sz="2400">
                <a:solidFill>
                  <a:schemeClr val="accent2"/>
                </a:solidFill>
              </a:defRPr>
            </a:lvl3pPr>
            <a:lvl4pPr>
              <a:lnSpc>
                <a:spcPct val="100000"/>
              </a:lnSpc>
              <a:spcBef>
                <a:spcPts val="0"/>
              </a:spcBef>
              <a:spcAft>
                <a:spcPts val="0"/>
              </a:spcAft>
              <a:buClr>
                <a:schemeClr val="accent2"/>
              </a:buClr>
              <a:buSzPct val="100000"/>
              <a:buNone/>
              <a:defRPr sz="2400">
                <a:solidFill>
                  <a:schemeClr val="accent2"/>
                </a:solidFill>
              </a:defRPr>
            </a:lvl4pPr>
            <a:lvl5pPr>
              <a:lnSpc>
                <a:spcPct val="100000"/>
              </a:lnSpc>
              <a:spcBef>
                <a:spcPts val="0"/>
              </a:spcBef>
              <a:spcAft>
                <a:spcPts val="0"/>
              </a:spcAft>
              <a:buClr>
                <a:schemeClr val="accent2"/>
              </a:buClr>
              <a:buSzPct val="100000"/>
              <a:buNone/>
              <a:defRPr sz="2400">
                <a:solidFill>
                  <a:schemeClr val="accent2"/>
                </a:solidFill>
              </a:defRPr>
            </a:lvl5pPr>
            <a:lvl6pPr>
              <a:lnSpc>
                <a:spcPct val="100000"/>
              </a:lnSpc>
              <a:spcBef>
                <a:spcPts val="0"/>
              </a:spcBef>
              <a:spcAft>
                <a:spcPts val="0"/>
              </a:spcAft>
              <a:buClr>
                <a:schemeClr val="accent2"/>
              </a:buClr>
              <a:buSzPct val="100000"/>
              <a:buNone/>
              <a:defRPr sz="2400">
                <a:solidFill>
                  <a:schemeClr val="accent2"/>
                </a:solidFill>
              </a:defRPr>
            </a:lvl6pPr>
            <a:lvl7pPr>
              <a:lnSpc>
                <a:spcPct val="100000"/>
              </a:lnSpc>
              <a:spcBef>
                <a:spcPts val="0"/>
              </a:spcBef>
              <a:spcAft>
                <a:spcPts val="0"/>
              </a:spcAft>
              <a:buClr>
                <a:schemeClr val="accent2"/>
              </a:buClr>
              <a:buSzPct val="100000"/>
              <a:buNone/>
              <a:defRPr sz="2400">
                <a:solidFill>
                  <a:schemeClr val="accent2"/>
                </a:solidFill>
              </a:defRPr>
            </a:lvl7pPr>
            <a:lvl8pPr>
              <a:lnSpc>
                <a:spcPct val="100000"/>
              </a:lnSpc>
              <a:spcBef>
                <a:spcPts val="0"/>
              </a:spcBef>
              <a:spcAft>
                <a:spcPts val="0"/>
              </a:spcAft>
              <a:buClr>
                <a:schemeClr val="accent2"/>
              </a:buClr>
              <a:buSzPct val="100000"/>
              <a:buNone/>
              <a:defRPr sz="2400">
                <a:solidFill>
                  <a:schemeClr val="accent2"/>
                </a:solidFill>
              </a:defRPr>
            </a:lvl8pPr>
            <a:lvl9pPr>
              <a:lnSpc>
                <a:spcPct val="100000"/>
              </a:lnSpc>
              <a:spcBef>
                <a:spcPts val="0"/>
              </a:spcBef>
              <a:spcAft>
                <a:spcPts val="0"/>
              </a:spcAft>
              <a:buClr>
                <a:schemeClr val="accent2"/>
              </a:buClr>
              <a:buSzPct val="100000"/>
              <a:buNone/>
              <a:defRPr sz="2400">
                <a:solidFill>
                  <a:schemeClr val="accent2"/>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039650"/>
            <a:ext cx="8520599" cy="2106299"/>
          </a:xfrm>
          <a:prstGeom prst="rect">
            <a:avLst/>
          </a:prstGeom>
        </p:spPr>
        <p:txBody>
          <a:bodyPr anchorCtr="0" anchor="b" bIns="91425" lIns="91425" rIns="91425" tIns="91425"/>
          <a:lstStyle>
            <a:lvl1pPr algn="ctr">
              <a:spcBef>
                <a:spcPts val="0"/>
              </a:spcBef>
              <a:buSzPct val="100000"/>
              <a:defRPr b="1" sz="14000"/>
            </a:lvl1pPr>
            <a:lvl2pPr algn="ctr">
              <a:spcBef>
                <a:spcPts val="0"/>
              </a:spcBef>
              <a:buSzPct val="100000"/>
              <a:defRPr b="1" sz="14000"/>
            </a:lvl2pPr>
            <a:lvl3pPr algn="ctr">
              <a:spcBef>
                <a:spcPts val="0"/>
              </a:spcBef>
              <a:buSzPct val="100000"/>
              <a:defRPr b="1" sz="14000"/>
            </a:lvl3pPr>
            <a:lvl4pPr algn="ctr">
              <a:spcBef>
                <a:spcPts val="0"/>
              </a:spcBef>
              <a:buSzPct val="100000"/>
              <a:defRPr b="1" sz="14000"/>
            </a:lvl4pPr>
            <a:lvl5pPr algn="ctr">
              <a:spcBef>
                <a:spcPts val="0"/>
              </a:spcBef>
              <a:buSzPct val="100000"/>
              <a:defRPr b="1" sz="14000"/>
            </a:lvl5pPr>
            <a:lvl6pPr algn="ctr">
              <a:spcBef>
                <a:spcPts val="0"/>
              </a:spcBef>
              <a:buSzPct val="100000"/>
              <a:defRPr b="1" sz="14000"/>
            </a:lvl6pPr>
            <a:lvl7pPr algn="ctr">
              <a:spcBef>
                <a:spcPts val="0"/>
              </a:spcBef>
              <a:buSzPct val="100000"/>
              <a:defRPr b="1" sz="14000"/>
            </a:lvl7pPr>
            <a:lvl8pPr algn="ctr">
              <a:spcBef>
                <a:spcPts val="0"/>
              </a:spcBef>
              <a:buSzPct val="100000"/>
              <a:defRPr b="1" sz="14000"/>
            </a:lvl8pPr>
            <a:lvl9pPr algn="ctr">
              <a:spcBef>
                <a:spcPts val="0"/>
              </a:spcBef>
              <a:buSzPct val="100000"/>
              <a:defRPr b="1" sz="14000"/>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4" name="Shape 14"/>
        <p:cNvGrpSpPr/>
        <p:nvPr/>
      </p:nvGrpSpPr>
      <p:grpSpPr>
        <a:xfrm>
          <a:off x="0" y="0"/>
          <a:ext cx="0" cy="0"/>
          <a:chOff x="0" y="0"/>
          <a:chExt cx="0" cy="0"/>
        </a:xfrm>
      </p:grpSpPr>
      <p:cxnSp>
        <p:nvCxnSpPr>
          <p:cNvPr id="15" name="Shape 15"/>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6" name="Shape 16"/>
          <p:cNvSpPr txBox="1"/>
          <p:nvPr>
            <p:ph type="title"/>
          </p:nvPr>
        </p:nvSpPr>
        <p:spPr>
          <a:xfrm>
            <a:off x="512700" y="1893300"/>
            <a:ext cx="8118599" cy="1522800"/>
          </a:xfrm>
          <a:prstGeom prst="rect">
            <a:avLst/>
          </a:prstGeom>
        </p:spPr>
        <p:txBody>
          <a:bodyPr anchorCtr="0" anchor="b" bIns="91425" lIns="91425" rIns="91425" tIns="91425"/>
          <a:lstStyle>
            <a:lvl1pPr>
              <a:spcBef>
                <a:spcPts val="0"/>
              </a:spcBef>
              <a:buClr>
                <a:schemeClr val="accent1"/>
              </a:buClr>
              <a:buSzPct val="100000"/>
              <a:defRPr sz="6000">
                <a:solidFill>
                  <a:schemeClr val="accent1"/>
                </a:solidFill>
              </a:defRPr>
            </a:lvl1pPr>
            <a:lvl2pPr>
              <a:spcBef>
                <a:spcPts val="0"/>
              </a:spcBef>
              <a:buClr>
                <a:schemeClr val="accent1"/>
              </a:buClr>
              <a:buSzPct val="100000"/>
              <a:defRPr sz="6000">
                <a:solidFill>
                  <a:schemeClr val="accent1"/>
                </a:solidFill>
              </a:defRPr>
            </a:lvl2pPr>
            <a:lvl3pPr>
              <a:spcBef>
                <a:spcPts val="0"/>
              </a:spcBef>
              <a:buClr>
                <a:schemeClr val="accent1"/>
              </a:buClr>
              <a:buSzPct val="100000"/>
              <a:defRPr sz="6000">
                <a:solidFill>
                  <a:schemeClr val="accent1"/>
                </a:solidFill>
              </a:defRPr>
            </a:lvl3pPr>
            <a:lvl4pPr>
              <a:spcBef>
                <a:spcPts val="0"/>
              </a:spcBef>
              <a:buClr>
                <a:schemeClr val="accent1"/>
              </a:buClr>
              <a:buSzPct val="100000"/>
              <a:defRPr sz="6000">
                <a:solidFill>
                  <a:schemeClr val="accent1"/>
                </a:solidFill>
              </a:defRPr>
            </a:lvl4pPr>
            <a:lvl5pPr>
              <a:spcBef>
                <a:spcPts val="0"/>
              </a:spcBef>
              <a:buClr>
                <a:schemeClr val="accent1"/>
              </a:buClr>
              <a:buSzPct val="100000"/>
              <a:defRPr sz="6000">
                <a:solidFill>
                  <a:schemeClr val="accent1"/>
                </a:solidFill>
              </a:defRPr>
            </a:lvl5pPr>
            <a:lvl6pPr>
              <a:spcBef>
                <a:spcPts val="0"/>
              </a:spcBef>
              <a:buClr>
                <a:schemeClr val="accent1"/>
              </a:buClr>
              <a:buSzPct val="100000"/>
              <a:defRPr sz="6000">
                <a:solidFill>
                  <a:schemeClr val="accent1"/>
                </a:solidFill>
              </a:defRPr>
            </a:lvl6pPr>
            <a:lvl7pPr>
              <a:spcBef>
                <a:spcPts val="0"/>
              </a:spcBef>
              <a:buClr>
                <a:schemeClr val="accent1"/>
              </a:buClr>
              <a:buSzPct val="100000"/>
              <a:defRPr sz="6000">
                <a:solidFill>
                  <a:schemeClr val="accent1"/>
                </a:solidFill>
              </a:defRPr>
            </a:lvl7pPr>
            <a:lvl8pPr>
              <a:spcBef>
                <a:spcPts val="0"/>
              </a:spcBef>
              <a:buClr>
                <a:schemeClr val="accent1"/>
              </a:buClr>
              <a:buSzPct val="100000"/>
              <a:defRPr sz="6000">
                <a:solidFill>
                  <a:schemeClr val="accent1"/>
                </a:solidFill>
              </a:defRPr>
            </a:lvl8pPr>
            <a:lvl9pPr>
              <a:spcBef>
                <a:spcPts val="0"/>
              </a:spcBef>
              <a:buClr>
                <a:schemeClr val="accent1"/>
              </a:buClr>
              <a:buSzPct val="100000"/>
              <a:defRPr sz="6000">
                <a:solidFill>
                  <a:schemeClr val="accen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20" name="Shape 20"/>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71600"/>
            <a:ext cx="8520599" cy="3397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1" type="body"/>
          </p:nvPr>
        </p:nvSpPr>
        <p:spPr>
          <a:xfrm>
            <a:off x="311700" y="1171675"/>
            <a:ext cx="3999899" cy="33972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2" type="body"/>
          </p:nvPr>
        </p:nvSpPr>
        <p:spPr>
          <a:xfrm>
            <a:off x="4832400" y="1171675"/>
            <a:ext cx="3999899" cy="33972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04000" cy="4090800"/>
          </a:xfrm>
          <a:prstGeom prst="rect">
            <a:avLst/>
          </a:prstGeom>
        </p:spPr>
        <p:txBody>
          <a:bodyPr anchorCtr="0" anchor="ctr" bIns="91425" lIns="91425" rIns="91425" tIns="91425"/>
          <a:lstStyle>
            <a:lvl1pPr>
              <a:spcBef>
                <a:spcPts val="0"/>
              </a:spcBef>
              <a:buClr>
                <a:schemeClr val="accent1"/>
              </a:buClr>
              <a:buSzPct val="100000"/>
              <a:defRPr sz="5400">
                <a:solidFill>
                  <a:schemeClr val="accent1"/>
                </a:solidFill>
              </a:defRPr>
            </a:lvl1pPr>
            <a:lvl2pPr>
              <a:spcBef>
                <a:spcPts val="0"/>
              </a:spcBef>
              <a:buClr>
                <a:schemeClr val="accent1"/>
              </a:buClr>
              <a:buSzPct val="100000"/>
              <a:defRPr sz="5400">
                <a:solidFill>
                  <a:schemeClr val="accent1"/>
                </a:solidFill>
              </a:defRPr>
            </a:lvl2pPr>
            <a:lvl3pPr>
              <a:spcBef>
                <a:spcPts val="0"/>
              </a:spcBef>
              <a:buClr>
                <a:schemeClr val="accent1"/>
              </a:buClr>
              <a:buSzPct val="100000"/>
              <a:defRPr sz="5400">
                <a:solidFill>
                  <a:schemeClr val="accent1"/>
                </a:solidFill>
              </a:defRPr>
            </a:lvl3pPr>
            <a:lvl4pPr>
              <a:spcBef>
                <a:spcPts val="0"/>
              </a:spcBef>
              <a:buClr>
                <a:schemeClr val="accent1"/>
              </a:buClr>
              <a:buSzPct val="100000"/>
              <a:defRPr sz="5400">
                <a:solidFill>
                  <a:schemeClr val="accent1"/>
                </a:solidFill>
              </a:defRPr>
            </a:lvl4pPr>
            <a:lvl5pPr>
              <a:spcBef>
                <a:spcPts val="0"/>
              </a:spcBef>
              <a:buClr>
                <a:schemeClr val="accent1"/>
              </a:buClr>
              <a:buSzPct val="100000"/>
              <a:defRPr sz="5400">
                <a:solidFill>
                  <a:schemeClr val="accent1"/>
                </a:solidFill>
              </a:defRPr>
            </a:lvl5pPr>
            <a:lvl6pPr>
              <a:spcBef>
                <a:spcPts val="0"/>
              </a:spcBef>
              <a:buClr>
                <a:schemeClr val="accent1"/>
              </a:buClr>
              <a:buSzPct val="100000"/>
              <a:defRPr sz="5400">
                <a:solidFill>
                  <a:schemeClr val="accent1"/>
                </a:solidFill>
              </a:defRPr>
            </a:lvl6pPr>
            <a:lvl7pPr>
              <a:spcBef>
                <a:spcPts val="0"/>
              </a:spcBef>
              <a:buClr>
                <a:schemeClr val="accent1"/>
              </a:buClr>
              <a:buSzPct val="100000"/>
              <a:defRPr sz="5400">
                <a:solidFill>
                  <a:schemeClr val="accent1"/>
                </a:solidFill>
              </a:defRPr>
            </a:lvl7pPr>
            <a:lvl8pPr>
              <a:spcBef>
                <a:spcPts val="0"/>
              </a:spcBef>
              <a:buClr>
                <a:schemeClr val="accent1"/>
              </a:buClr>
              <a:buSzPct val="100000"/>
              <a:defRPr sz="5400">
                <a:solidFill>
                  <a:schemeClr val="accent1"/>
                </a:solidFill>
              </a:defRPr>
            </a:lvl8pPr>
            <a:lvl9pPr>
              <a:spcBef>
                <a:spcPts val="0"/>
              </a:spcBef>
              <a:buClr>
                <a:schemeClr val="accent1"/>
              </a:buClr>
              <a:buSzPct val="100000"/>
              <a:defRPr sz="5400">
                <a:solidFill>
                  <a:schemeClr val="accent1"/>
                </a:solidFill>
              </a:defRPr>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40" name="Shape 40"/>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382350"/>
            <a:ext cx="4045199" cy="1333200"/>
          </a:xfrm>
          <a:prstGeom prst="rect">
            <a:avLst/>
          </a:prstGeom>
        </p:spPr>
        <p:txBody>
          <a:bodyPr anchorCtr="0" anchor="b" bIns="91425" lIns="91425" rIns="91425" tIns="91425"/>
          <a:lstStyle>
            <a:lvl1pPr algn="ctr">
              <a:spcBef>
                <a:spcPts val="0"/>
              </a:spcBef>
              <a:buClr>
                <a:schemeClr val="lt2"/>
              </a:buClr>
              <a:buSzPct val="100000"/>
              <a:defRPr sz="4200">
                <a:solidFill>
                  <a:schemeClr val="lt2"/>
                </a:solidFill>
              </a:defRPr>
            </a:lvl1pPr>
            <a:lvl2pPr algn="ctr">
              <a:spcBef>
                <a:spcPts val="0"/>
              </a:spcBef>
              <a:buClr>
                <a:schemeClr val="lt2"/>
              </a:buClr>
              <a:buSzPct val="100000"/>
              <a:defRPr sz="4200">
                <a:solidFill>
                  <a:schemeClr val="lt2"/>
                </a:solidFill>
              </a:defRPr>
            </a:lvl2pPr>
            <a:lvl3pPr algn="ctr">
              <a:spcBef>
                <a:spcPts val="0"/>
              </a:spcBef>
              <a:buClr>
                <a:schemeClr val="lt2"/>
              </a:buClr>
              <a:buSzPct val="100000"/>
              <a:defRPr sz="4200">
                <a:solidFill>
                  <a:schemeClr val="lt2"/>
                </a:solidFill>
              </a:defRPr>
            </a:lvl3pPr>
            <a:lvl4pPr algn="ctr">
              <a:spcBef>
                <a:spcPts val="0"/>
              </a:spcBef>
              <a:buClr>
                <a:schemeClr val="lt2"/>
              </a:buClr>
              <a:buSzPct val="100000"/>
              <a:defRPr sz="4200">
                <a:solidFill>
                  <a:schemeClr val="lt2"/>
                </a:solidFill>
              </a:defRPr>
            </a:lvl4pPr>
            <a:lvl5pPr algn="ctr">
              <a:spcBef>
                <a:spcPts val="0"/>
              </a:spcBef>
              <a:buClr>
                <a:schemeClr val="lt2"/>
              </a:buClr>
              <a:buSzPct val="100000"/>
              <a:defRPr sz="4200">
                <a:solidFill>
                  <a:schemeClr val="lt2"/>
                </a:solidFill>
              </a:defRPr>
            </a:lvl5pPr>
            <a:lvl6pPr algn="ctr">
              <a:spcBef>
                <a:spcPts val="0"/>
              </a:spcBef>
              <a:buClr>
                <a:schemeClr val="lt2"/>
              </a:buClr>
              <a:buSzPct val="100000"/>
              <a:defRPr sz="4200">
                <a:solidFill>
                  <a:schemeClr val="lt2"/>
                </a:solidFill>
              </a:defRPr>
            </a:lvl6pPr>
            <a:lvl7pPr algn="ctr">
              <a:spcBef>
                <a:spcPts val="0"/>
              </a:spcBef>
              <a:buClr>
                <a:schemeClr val="lt2"/>
              </a:buClr>
              <a:buSzPct val="100000"/>
              <a:defRPr sz="4200">
                <a:solidFill>
                  <a:schemeClr val="lt2"/>
                </a:solidFill>
              </a:defRPr>
            </a:lvl7pPr>
            <a:lvl8pPr algn="ctr">
              <a:spcBef>
                <a:spcPts val="0"/>
              </a:spcBef>
              <a:buClr>
                <a:schemeClr val="lt2"/>
              </a:buClr>
              <a:buSzPct val="100000"/>
              <a:defRPr sz="4200">
                <a:solidFill>
                  <a:schemeClr val="lt2"/>
                </a:solidFill>
              </a:defRPr>
            </a:lvl8pPr>
            <a:lvl9pPr algn="ctr">
              <a:spcBef>
                <a:spcPts val="0"/>
              </a:spcBef>
              <a:buClr>
                <a:schemeClr val="lt2"/>
              </a:buClr>
              <a:buSzPct val="100000"/>
              <a:defRPr sz="4200">
                <a:solidFill>
                  <a:schemeClr val="lt2"/>
                </a:solidFill>
              </a:defRPr>
            </a:lvl9pPr>
          </a:lstStyle>
          <a:p/>
        </p:txBody>
      </p:sp>
      <p:sp>
        <p:nvSpPr>
          <p:cNvPr id="42" name="Shape 42"/>
          <p:cNvSpPr txBox="1"/>
          <p:nvPr>
            <p:ph idx="1" type="subTitle"/>
          </p:nvPr>
        </p:nvSpPr>
        <p:spPr>
          <a:xfrm>
            <a:off x="265500" y="2769000"/>
            <a:ext cx="4045199" cy="13455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613200"/>
          </a:xfrm>
          <a:prstGeom prst="rect">
            <a:avLst/>
          </a:prstGeom>
          <a:noFill/>
          <a:ln>
            <a:noFill/>
          </a:ln>
        </p:spPr>
        <p:txBody>
          <a:bodyPr anchorCtr="0" anchor="t" bIns="91425" lIns="91425" rIns="91425" tIns="91425"/>
          <a:lstStyle>
            <a:lvl1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6" name="Shape 6"/>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jpg"/><Relationship Id="rId4" Type="http://schemas.openxmlformats.org/officeDocument/2006/relationships/image" Target="../media/image11.jpg"/><Relationship Id="rId5" Type="http://schemas.openxmlformats.org/officeDocument/2006/relationships/image" Target="../media/image06.jpg"/><Relationship Id="rId6"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jeb.biologists.org/content/214/23/3935.long" TargetMode="External"/><Relationship Id="rId4" Type="http://schemas.openxmlformats.org/officeDocument/2006/relationships/hyperlink" Target="http://www.ncbi.nlm.nih.gov/pubmed/25414524" TargetMode="External"/><Relationship Id="rId5" Type="http://schemas.openxmlformats.org/officeDocument/2006/relationships/hyperlink" Target="http://www.ncbi.nlm.nih.gov/pmc/articles/PMC3854791/" TargetMode="External"/><Relationship Id="rId6" Type="http://schemas.openxmlformats.org/officeDocument/2006/relationships/hyperlink" Target="http://blogs.ei.columbia.edu/2011/02/26/giant-jellyfish-swarms-%E2%80%93-are-humans-the-cause/" TargetMode="External"/><Relationship Id="rId7"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7" name="Shape 57"/>
        <p:cNvGrpSpPr/>
        <p:nvPr/>
      </p:nvGrpSpPr>
      <p:grpSpPr>
        <a:xfrm>
          <a:off x="0" y="0"/>
          <a:ext cx="0" cy="0"/>
          <a:chOff x="0" y="0"/>
          <a:chExt cx="0" cy="0"/>
        </a:xfrm>
      </p:grpSpPr>
      <p:sp>
        <p:nvSpPr>
          <p:cNvPr id="58" name="Shape 58"/>
          <p:cNvSpPr txBox="1"/>
          <p:nvPr>
            <p:ph type="ctrTitle"/>
          </p:nvPr>
        </p:nvSpPr>
        <p:spPr>
          <a:xfrm>
            <a:off x="458100" y="1915150"/>
            <a:ext cx="8118599" cy="1522800"/>
          </a:xfrm>
          <a:prstGeom prst="rect">
            <a:avLst/>
          </a:prstGeom>
        </p:spPr>
        <p:txBody>
          <a:bodyPr anchorCtr="0" anchor="b" bIns="91425" lIns="91425" rIns="91425" tIns="91425">
            <a:noAutofit/>
          </a:bodyPr>
          <a:lstStyle/>
          <a:p>
            <a:pPr>
              <a:spcBef>
                <a:spcPts val="0"/>
              </a:spcBef>
              <a:buNone/>
            </a:pPr>
            <a:r>
              <a:rPr lang="en" sz="4800">
                <a:solidFill>
                  <a:srgbClr val="FF00FF"/>
                </a:solidFill>
              </a:rPr>
              <a:t>Mollusca</a:t>
            </a:r>
          </a:p>
        </p:txBody>
      </p:sp>
      <p:sp>
        <p:nvSpPr>
          <p:cNvPr id="59" name="Shape 59"/>
          <p:cNvSpPr txBox="1"/>
          <p:nvPr/>
        </p:nvSpPr>
        <p:spPr>
          <a:xfrm>
            <a:off x="609850" y="3981325"/>
            <a:ext cx="8021399" cy="598199"/>
          </a:xfrm>
          <a:prstGeom prst="rect">
            <a:avLst/>
          </a:prstGeom>
          <a:noFill/>
          <a:ln>
            <a:noFill/>
          </a:ln>
        </p:spPr>
        <p:txBody>
          <a:bodyPr anchorCtr="0" anchor="t" bIns="91425" lIns="91425" rIns="91425" tIns="91425">
            <a:noAutofit/>
          </a:bodyPr>
          <a:lstStyle/>
          <a:p>
            <a:pPr>
              <a:spcBef>
                <a:spcPts val="0"/>
              </a:spcBef>
              <a:buNone/>
            </a:pPr>
            <a:r>
              <a:rPr lang="en" sz="1800">
                <a:solidFill>
                  <a:srgbClr val="FF00FF"/>
                </a:solidFill>
              </a:rPr>
              <a:t>by: Brandon Yu, Tony Nilsen, Leo Buoncristiani, and Anthony Allen</a:t>
            </a:r>
          </a:p>
        </p:txBody>
      </p:sp>
      <p:pic>
        <p:nvPicPr>
          <p:cNvPr id="60" name="Shape 60"/>
          <p:cNvPicPr preferRelativeResize="0"/>
          <p:nvPr/>
        </p:nvPicPr>
        <p:blipFill>
          <a:blip r:embed="rId3">
            <a:alphaModFix/>
          </a:blip>
          <a:stretch>
            <a:fillRect/>
          </a:stretch>
        </p:blipFill>
        <p:spPr>
          <a:xfrm>
            <a:off x="0" y="15625"/>
            <a:ext cx="1990725" cy="1703150"/>
          </a:xfrm>
          <a:prstGeom prst="rect">
            <a:avLst/>
          </a:prstGeom>
          <a:noFill/>
          <a:ln>
            <a:noFill/>
          </a:ln>
        </p:spPr>
      </p:pic>
      <p:pic>
        <p:nvPicPr>
          <p:cNvPr id="61" name="Shape 61"/>
          <p:cNvPicPr preferRelativeResize="0"/>
          <p:nvPr/>
        </p:nvPicPr>
        <p:blipFill>
          <a:blip r:embed="rId4">
            <a:alphaModFix/>
          </a:blip>
          <a:stretch>
            <a:fillRect/>
          </a:stretch>
        </p:blipFill>
        <p:spPr>
          <a:xfrm>
            <a:off x="1990725" y="15625"/>
            <a:ext cx="1990724" cy="1703151"/>
          </a:xfrm>
          <a:prstGeom prst="rect">
            <a:avLst/>
          </a:prstGeom>
          <a:noFill/>
          <a:ln>
            <a:noFill/>
          </a:ln>
        </p:spPr>
      </p:pic>
      <p:pic>
        <p:nvPicPr>
          <p:cNvPr id="62" name="Shape 62"/>
          <p:cNvPicPr preferRelativeResize="0"/>
          <p:nvPr/>
        </p:nvPicPr>
        <p:blipFill>
          <a:blip r:embed="rId5">
            <a:alphaModFix/>
          </a:blip>
          <a:stretch>
            <a:fillRect/>
          </a:stretch>
        </p:blipFill>
        <p:spPr>
          <a:xfrm>
            <a:off x="3954954" y="0"/>
            <a:ext cx="2914544" cy="1718775"/>
          </a:xfrm>
          <a:prstGeom prst="rect">
            <a:avLst/>
          </a:prstGeom>
          <a:noFill/>
          <a:ln>
            <a:noFill/>
          </a:ln>
        </p:spPr>
      </p:pic>
      <p:pic>
        <p:nvPicPr>
          <p:cNvPr id="63" name="Shape 63"/>
          <p:cNvPicPr preferRelativeResize="0"/>
          <p:nvPr/>
        </p:nvPicPr>
        <p:blipFill>
          <a:blip r:embed="rId6">
            <a:alphaModFix/>
          </a:blip>
          <a:stretch>
            <a:fillRect/>
          </a:stretch>
        </p:blipFill>
        <p:spPr>
          <a:xfrm>
            <a:off x="6848639" y="3850"/>
            <a:ext cx="2294660" cy="171877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599" cy="613200"/>
          </a:xfrm>
          <a:prstGeom prst="rect">
            <a:avLst/>
          </a:prstGeom>
          <a:noFill/>
        </p:spPr>
        <p:txBody>
          <a:bodyPr anchorCtr="0" anchor="t" bIns="91425" lIns="91425" rIns="91425" tIns="91425">
            <a:noAutofit/>
          </a:bodyPr>
          <a:lstStyle/>
          <a:p>
            <a:pPr>
              <a:spcBef>
                <a:spcPts val="0"/>
              </a:spcBef>
              <a:buNone/>
            </a:pPr>
            <a:r>
              <a:rPr lang="en">
                <a:solidFill>
                  <a:srgbClr val="000000"/>
                </a:solidFill>
              </a:rPr>
              <a:t>Giant Jellyfish is a Real Giant</a:t>
            </a:r>
          </a:p>
        </p:txBody>
      </p:sp>
      <p:sp>
        <p:nvSpPr>
          <p:cNvPr id="124" name="Shape 124"/>
          <p:cNvSpPr txBox="1"/>
          <p:nvPr>
            <p:ph idx="1" type="body"/>
          </p:nvPr>
        </p:nvSpPr>
        <p:spPr>
          <a:xfrm>
            <a:off x="311700" y="1171600"/>
            <a:ext cx="8520599" cy="1361999"/>
          </a:xfrm>
          <a:prstGeom prst="rect">
            <a:avLst/>
          </a:prstGeom>
          <a:noFill/>
        </p:spPr>
        <p:txBody>
          <a:bodyPr anchorCtr="0" anchor="t" bIns="91425" lIns="91425" rIns="91425" tIns="91425">
            <a:noAutofit/>
          </a:bodyPr>
          <a:lstStyle/>
          <a:p>
            <a:pPr lvl="0">
              <a:lnSpc>
                <a:spcPct val="200000"/>
              </a:lnSpc>
              <a:spcBef>
                <a:spcPts val="0"/>
              </a:spcBef>
              <a:buClr>
                <a:schemeClr val="dk1"/>
              </a:buClr>
              <a:buSzPct val="78571"/>
              <a:buFont typeface="Arial"/>
              <a:buNone/>
            </a:pPr>
            <a:r>
              <a:rPr lang="en" sz="1400">
                <a:latin typeface="Arial"/>
                <a:ea typeface="Arial"/>
                <a:cs typeface="Arial"/>
                <a:sym typeface="Arial"/>
              </a:rPr>
              <a:t>Although able to reach a bell diameter of over 2 metres (6 ft 7 in), these jellyfish can vary greatly in size. Those found in lower latitudes are much smaller than their far northern brothers with bell about 50 centimetres (20 in) in diameter. These large creatures of the deep have been here for over 500 million </a:t>
            </a:r>
          </a:p>
        </p:txBody>
      </p:sp>
      <p:sp>
        <p:nvSpPr>
          <p:cNvPr id="125" name="Shape 125"/>
          <p:cNvSpPr txBox="1"/>
          <p:nvPr/>
        </p:nvSpPr>
        <p:spPr>
          <a:xfrm>
            <a:off x="311700" y="2458075"/>
            <a:ext cx="5465399" cy="2619900"/>
          </a:xfrm>
          <a:prstGeom prst="rect">
            <a:avLst/>
          </a:prstGeom>
          <a:noFill/>
          <a:ln>
            <a:noFill/>
          </a:ln>
        </p:spPr>
        <p:txBody>
          <a:bodyPr anchorCtr="0" anchor="t" bIns="91425" lIns="91425" rIns="91425" tIns="91425">
            <a:noAutofit/>
          </a:bodyPr>
          <a:lstStyle/>
          <a:p>
            <a:pPr lvl="0" rtl="0">
              <a:lnSpc>
                <a:spcPct val="200000"/>
              </a:lnSpc>
              <a:spcBef>
                <a:spcPts val="0"/>
              </a:spcBef>
              <a:buClr>
                <a:schemeClr val="dk1"/>
              </a:buClr>
              <a:buFont typeface="Arial"/>
              <a:buNone/>
            </a:pPr>
            <a:r>
              <a:rPr lang="en">
                <a:solidFill>
                  <a:schemeClr val="dk1"/>
                </a:solidFill>
              </a:rPr>
              <a:t>years, yet it’s possible for them to have been here 700 million years but nobody is sure. It is almost impossible to figure that out because they have no exoskeleton. Their means of a backbone is the giant bell that they use as a head. For food, they use their big tentacles. These are creatures of the deep that you really need to respect because they will ruin your day if you aren’t careful.</a:t>
            </a:r>
          </a:p>
          <a:p>
            <a:pPr>
              <a:lnSpc>
                <a:spcPct val="200000"/>
              </a:lnSpc>
              <a:spcBef>
                <a:spcPts val="0"/>
              </a:spcBef>
              <a:buNone/>
            </a:pPr>
            <a:r>
              <a:t/>
            </a:r>
            <a:endParaRPr/>
          </a:p>
        </p:txBody>
      </p:sp>
      <p:pic>
        <p:nvPicPr>
          <p:cNvPr id="126" name="Shape 126"/>
          <p:cNvPicPr preferRelativeResize="0"/>
          <p:nvPr/>
        </p:nvPicPr>
        <p:blipFill>
          <a:blip r:embed="rId3">
            <a:alphaModFix/>
          </a:blip>
          <a:stretch>
            <a:fillRect/>
          </a:stretch>
        </p:blipFill>
        <p:spPr>
          <a:xfrm>
            <a:off x="5640300" y="2381900"/>
            <a:ext cx="3503700" cy="26277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599" cy="613200"/>
          </a:xfrm>
          <a:prstGeom prst="rect">
            <a:avLst/>
          </a:prstGeom>
        </p:spPr>
        <p:txBody>
          <a:bodyPr anchorCtr="0" anchor="t" bIns="91425" lIns="91425" rIns="91425" tIns="91425">
            <a:noAutofit/>
          </a:bodyPr>
          <a:lstStyle/>
          <a:p>
            <a:pPr>
              <a:spcBef>
                <a:spcPts val="0"/>
              </a:spcBef>
              <a:buNone/>
            </a:pPr>
            <a:r>
              <a:rPr lang="en">
                <a:solidFill>
                  <a:srgbClr val="FFFFFF"/>
                </a:solidFill>
              </a:rPr>
              <a:t>Lynx</a:t>
            </a:r>
          </a:p>
        </p:txBody>
      </p:sp>
      <p:sp>
        <p:nvSpPr>
          <p:cNvPr id="132" name="Shape 132"/>
          <p:cNvSpPr txBox="1"/>
          <p:nvPr>
            <p:ph idx="1" type="body"/>
          </p:nvPr>
        </p:nvSpPr>
        <p:spPr>
          <a:xfrm>
            <a:off x="311700" y="1171675"/>
            <a:ext cx="3999899" cy="3397200"/>
          </a:xfrm>
          <a:prstGeom prst="rect">
            <a:avLst/>
          </a:prstGeom>
        </p:spPr>
        <p:txBody>
          <a:bodyPr anchorCtr="0" anchor="t" bIns="91425" lIns="91425" rIns="91425" tIns="91425">
            <a:noAutofit/>
          </a:bodyPr>
          <a:lstStyle/>
          <a:p>
            <a:pPr>
              <a:spcBef>
                <a:spcPts val="0"/>
              </a:spcBef>
              <a:buNone/>
            </a:pPr>
            <a:r>
              <a:t/>
            </a:r>
            <a:endParaRPr/>
          </a:p>
        </p:txBody>
      </p:sp>
      <p:sp>
        <p:nvSpPr>
          <p:cNvPr id="133" name="Shape 133"/>
          <p:cNvSpPr txBox="1"/>
          <p:nvPr>
            <p:ph idx="2" type="body"/>
          </p:nvPr>
        </p:nvSpPr>
        <p:spPr>
          <a:xfrm>
            <a:off x="4832400" y="1171675"/>
            <a:ext cx="3999899" cy="3397200"/>
          </a:xfrm>
          <a:prstGeom prst="rect">
            <a:avLst/>
          </a:prstGeom>
        </p:spPr>
        <p:txBody>
          <a:bodyPr anchorCtr="0" anchor="t" bIns="91425" lIns="91425" rIns="91425" tIns="91425">
            <a:noAutofit/>
          </a:bodyPr>
          <a:lstStyle/>
          <a:p>
            <a:pPr>
              <a:spcBef>
                <a:spcPts val="0"/>
              </a:spcBef>
              <a:buNone/>
            </a:pPr>
            <a:r>
              <a:t/>
            </a:r>
            <a:endParaRPr/>
          </a:p>
        </p:txBody>
      </p:sp>
      <p:sp>
        <p:nvSpPr>
          <p:cNvPr id="134" name="Shape 134"/>
          <p:cNvSpPr txBox="1"/>
          <p:nvPr/>
        </p:nvSpPr>
        <p:spPr>
          <a:xfrm>
            <a:off x="311700" y="2952825"/>
            <a:ext cx="8520599" cy="1836600"/>
          </a:xfrm>
          <a:prstGeom prst="rect">
            <a:avLst/>
          </a:prstGeom>
          <a:noFill/>
          <a:ln>
            <a:noFill/>
          </a:ln>
        </p:spPr>
        <p:txBody>
          <a:bodyPr anchorCtr="0" anchor="t" bIns="91425" lIns="91425" rIns="91425" tIns="91425">
            <a:noAutofit/>
          </a:bodyPr>
          <a:lstStyle/>
          <a:p>
            <a:pPr rtl="0">
              <a:spcBef>
                <a:spcPts val="0"/>
              </a:spcBef>
              <a:buNone/>
            </a:pPr>
            <a:r>
              <a:rPr lang="en" u="sng">
                <a:solidFill>
                  <a:srgbClr val="E06666"/>
                </a:solidFill>
                <a:hlinkClick r:id="rId3"/>
              </a:rPr>
              <a:t>http://jeb.biologists.org/content/214/23/3935.long</a:t>
            </a:r>
            <a:r>
              <a:rPr lang="en">
                <a:solidFill>
                  <a:srgbClr val="E06666"/>
                </a:solidFill>
              </a:rPr>
              <a:t>   clione</a:t>
            </a:r>
          </a:p>
          <a:p>
            <a:pPr rtl="0">
              <a:spcBef>
                <a:spcPts val="0"/>
              </a:spcBef>
              <a:buNone/>
            </a:pPr>
            <a:r>
              <a:rPr lang="en" u="sng">
                <a:solidFill>
                  <a:srgbClr val="E06666"/>
                </a:solidFill>
                <a:hlinkClick r:id="rId4"/>
              </a:rPr>
              <a:t>http://www.ncbi.nlm.nih.gov/pubmed/25414524</a:t>
            </a:r>
            <a:r>
              <a:rPr lang="en">
                <a:solidFill>
                  <a:srgbClr val="E06666"/>
                </a:solidFill>
              </a:rPr>
              <a:t>   giant clam</a:t>
            </a:r>
          </a:p>
          <a:p>
            <a:pPr rtl="0">
              <a:spcBef>
                <a:spcPts val="0"/>
              </a:spcBef>
              <a:buNone/>
            </a:pPr>
            <a:r>
              <a:rPr lang="en" u="sng">
                <a:solidFill>
                  <a:schemeClr val="hlink"/>
                </a:solidFill>
                <a:hlinkClick r:id="rId5"/>
              </a:rPr>
              <a:t>http://www.ncbi.nlm.nih.gov/pmc/articles/PMC3854791/</a:t>
            </a:r>
            <a:r>
              <a:rPr lang="en">
                <a:solidFill>
                  <a:srgbClr val="E06666"/>
                </a:solidFill>
              </a:rPr>
              <a:t>   giant squid eyes</a:t>
            </a:r>
          </a:p>
          <a:p>
            <a:pPr rtl="0">
              <a:spcBef>
                <a:spcPts val="0"/>
              </a:spcBef>
              <a:buNone/>
            </a:pPr>
            <a:r>
              <a:rPr lang="en" u="sng">
                <a:solidFill>
                  <a:schemeClr val="hlink"/>
                </a:solidFill>
                <a:hlinkClick r:id="rId6"/>
              </a:rPr>
              <a:t>http://blogs.ei.columbia.edu/2011/02/26/giant-jellyfish-swarms-%E2%80%93-are-humans-the-cause/</a:t>
            </a:r>
            <a:r>
              <a:rPr lang="en">
                <a:solidFill>
                  <a:srgbClr val="E06666"/>
                </a:solidFill>
              </a:rPr>
              <a:t> Giant Jellyfish^</a:t>
            </a:r>
          </a:p>
          <a:p>
            <a:pPr>
              <a:spcBef>
                <a:spcPts val="0"/>
              </a:spcBef>
              <a:buNone/>
            </a:pPr>
            <a:r>
              <a:t/>
            </a:r>
            <a:endParaRPr>
              <a:solidFill>
                <a:srgbClr val="E06666"/>
              </a:solidFill>
            </a:endParaRPr>
          </a:p>
        </p:txBody>
      </p:sp>
      <p:pic>
        <p:nvPicPr>
          <p:cNvPr id="135" name="Shape 135"/>
          <p:cNvPicPr preferRelativeResize="0"/>
          <p:nvPr/>
        </p:nvPicPr>
        <p:blipFill>
          <a:blip r:embed="rId7">
            <a:alphaModFix/>
          </a:blip>
          <a:stretch>
            <a:fillRect/>
          </a:stretch>
        </p:blipFill>
        <p:spPr>
          <a:xfrm>
            <a:off x="3238350" y="0"/>
            <a:ext cx="5905650" cy="29528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Shape 68"/>
          <p:cNvSpPr txBox="1"/>
          <p:nvPr>
            <p:ph type="title"/>
          </p:nvPr>
        </p:nvSpPr>
        <p:spPr>
          <a:xfrm>
            <a:off x="2146650" y="1283450"/>
            <a:ext cx="8118599" cy="1522800"/>
          </a:xfrm>
          <a:prstGeom prst="rect">
            <a:avLst/>
          </a:prstGeom>
        </p:spPr>
        <p:txBody>
          <a:bodyPr anchorCtr="0" anchor="b" bIns="91425" lIns="91425" rIns="91425" tIns="91425">
            <a:noAutofit/>
          </a:bodyPr>
          <a:lstStyle/>
          <a:p>
            <a:pPr>
              <a:spcBef>
                <a:spcPts val="0"/>
              </a:spcBef>
              <a:buNone/>
            </a:pPr>
            <a:r>
              <a:rPr lang="en">
                <a:solidFill>
                  <a:srgbClr val="FF0000"/>
                </a:solidFill>
              </a:rPr>
              <a:t>Giant Clam</a:t>
            </a:r>
          </a:p>
        </p:txBody>
      </p:sp>
      <p:sp>
        <p:nvSpPr>
          <p:cNvPr id="69" name="Shape 69"/>
          <p:cNvSpPr txBox="1"/>
          <p:nvPr/>
        </p:nvSpPr>
        <p:spPr>
          <a:xfrm>
            <a:off x="4144650" y="2541575"/>
            <a:ext cx="4335299" cy="1128900"/>
          </a:xfrm>
          <a:prstGeom prst="rect">
            <a:avLst/>
          </a:prstGeom>
          <a:noFill/>
          <a:ln>
            <a:noFill/>
          </a:ln>
        </p:spPr>
        <p:txBody>
          <a:bodyPr anchorCtr="0" anchor="t" bIns="91425" lIns="91425" rIns="91425" tIns="91425">
            <a:noAutofit/>
          </a:bodyPr>
          <a:lstStyle/>
          <a:p>
            <a:pPr>
              <a:spcBef>
                <a:spcPts val="0"/>
              </a:spcBef>
              <a:buNone/>
            </a:pPr>
            <a:r>
              <a:rPr lang="en" sz="3600">
                <a:solidFill>
                  <a:srgbClr val="FF0000"/>
                </a:solidFill>
              </a:rPr>
              <a:t>By: Tony Nilsen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311700" y="397675"/>
            <a:ext cx="8520599" cy="613200"/>
          </a:xfrm>
          <a:prstGeom prst="rect">
            <a:avLst/>
          </a:prstGeom>
        </p:spPr>
        <p:txBody>
          <a:bodyPr anchorCtr="0" anchor="t" bIns="91425" lIns="91425" rIns="91425" tIns="91425">
            <a:noAutofit/>
          </a:bodyPr>
          <a:lstStyle/>
          <a:p>
            <a:pPr>
              <a:spcBef>
                <a:spcPts val="0"/>
              </a:spcBef>
              <a:buNone/>
            </a:pPr>
            <a:r>
              <a:rPr lang="en" sz="4800">
                <a:solidFill>
                  <a:srgbClr val="0000FF"/>
                </a:solidFill>
                <a:latin typeface="Arial"/>
                <a:ea typeface="Arial"/>
                <a:cs typeface="Arial"/>
                <a:sym typeface="Arial"/>
              </a:rPr>
              <a:t>Giant Clam</a:t>
            </a:r>
          </a:p>
        </p:txBody>
      </p:sp>
      <p:sp>
        <p:nvSpPr>
          <p:cNvPr id="75" name="Shape 75"/>
          <p:cNvSpPr txBox="1"/>
          <p:nvPr>
            <p:ph idx="1" type="body"/>
          </p:nvPr>
        </p:nvSpPr>
        <p:spPr>
          <a:xfrm>
            <a:off x="366750" y="1103450"/>
            <a:ext cx="8410499" cy="2308500"/>
          </a:xfrm>
          <a:prstGeom prst="rect">
            <a:avLst/>
          </a:prstGeom>
        </p:spPr>
        <p:txBody>
          <a:bodyPr anchorCtr="0" anchor="t" bIns="91425" lIns="91425" rIns="91425" tIns="91425">
            <a:noAutofit/>
          </a:bodyPr>
          <a:lstStyle/>
          <a:p>
            <a:pPr rtl="0">
              <a:spcBef>
                <a:spcPts val="0"/>
              </a:spcBef>
              <a:buNone/>
            </a:pPr>
            <a:r>
              <a:rPr lang="en">
                <a:solidFill>
                  <a:srgbClr val="000000"/>
                </a:solidFill>
                <a:latin typeface="Georgia"/>
                <a:ea typeface="Georgia"/>
                <a:cs typeface="Georgia"/>
                <a:sym typeface="Georgia"/>
              </a:rPr>
              <a:t>Part of the phylum mollusca, the Giant is</a:t>
            </a:r>
            <a:r>
              <a:rPr lang="en">
                <a:latin typeface="Georgia"/>
                <a:ea typeface="Georgia"/>
                <a:cs typeface="Georgia"/>
                <a:sym typeface="Georgia"/>
              </a:rPr>
              <a:t> the largest bivalve on Earth, capable of reaching up to 4 feet in length and up to 500 pounds. Giant clams achieve their enormous proportions by consuming the sugars and proteins produced by the billions of algae that live in their tissues. They </a:t>
            </a:r>
            <a:r>
              <a:rPr lang="en">
                <a:solidFill>
                  <a:srgbClr val="000000"/>
                </a:solidFill>
                <a:latin typeface="Georgia"/>
                <a:ea typeface="Georgia"/>
                <a:cs typeface="Georgia"/>
                <a:sym typeface="Georgia"/>
              </a:rPr>
              <a:t>use a siphon to draw in water to filter and consume passing plankton too. </a:t>
            </a:r>
            <a:r>
              <a:rPr lang="en">
                <a:highlight>
                  <a:srgbClr val="FFFFFF"/>
                </a:highlight>
                <a:latin typeface="Georgia"/>
                <a:ea typeface="Georgia"/>
                <a:cs typeface="Georgia"/>
                <a:sym typeface="Georgia"/>
              </a:rPr>
              <a:t>Surprisingly, giant clams have considerable mobility, ranging from swimming and gliding as larvae to crawling in adulthood. Due to their shell weight or byssal attachment, adult giant clams are unable to escape rapidly from threats using locomotion so instead, they use multiple anti-predator behaviors that include sudden contraction of the mantle, valve adduction, and squirting of water. </a:t>
            </a:r>
          </a:p>
          <a:p>
            <a:pPr rtl="0">
              <a:spcBef>
                <a:spcPts val="0"/>
              </a:spcBef>
              <a:buNone/>
            </a:pPr>
            <a:r>
              <a:t/>
            </a:r>
            <a:endParaRPr>
              <a:solidFill>
                <a:srgbClr val="000000"/>
              </a:solidFill>
              <a:latin typeface="Georgia"/>
              <a:ea typeface="Georgia"/>
              <a:cs typeface="Georgia"/>
              <a:sym typeface="Georgia"/>
            </a:endParaRPr>
          </a:p>
          <a:p>
            <a:pPr rtl="0">
              <a:spcBef>
                <a:spcPts val="0"/>
              </a:spcBef>
              <a:buNone/>
            </a:pPr>
            <a:r>
              <a:t/>
            </a:r>
            <a:endParaRPr>
              <a:solidFill>
                <a:srgbClr val="000000"/>
              </a:solidFill>
              <a:latin typeface="Georgia"/>
              <a:ea typeface="Georgia"/>
              <a:cs typeface="Georgia"/>
              <a:sym typeface="Georgia"/>
            </a:endParaRPr>
          </a:p>
          <a:p>
            <a:pPr lvl="0" rtl="0">
              <a:spcBef>
                <a:spcPts val="0"/>
              </a:spcBef>
              <a:buNone/>
            </a:pPr>
            <a:r>
              <a:t/>
            </a:r>
            <a:endParaRPr>
              <a:solidFill>
                <a:srgbClr val="000000"/>
              </a:solidFill>
              <a:latin typeface="Georgia"/>
              <a:ea typeface="Georgia"/>
              <a:cs typeface="Georgia"/>
              <a:sym typeface="Georgia"/>
            </a:endParaRPr>
          </a:p>
        </p:txBody>
      </p:sp>
      <p:pic>
        <p:nvPicPr>
          <p:cNvPr id="76" name="Shape 76"/>
          <p:cNvPicPr preferRelativeResize="0"/>
          <p:nvPr/>
        </p:nvPicPr>
        <p:blipFill>
          <a:blip r:embed="rId3">
            <a:alphaModFix/>
          </a:blip>
          <a:stretch>
            <a:fillRect/>
          </a:stretch>
        </p:blipFill>
        <p:spPr>
          <a:xfrm>
            <a:off x="5237075" y="3229825"/>
            <a:ext cx="3540175" cy="2011974"/>
          </a:xfrm>
          <a:prstGeom prst="rect">
            <a:avLst/>
          </a:prstGeom>
          <a:noFill/>
          <a:ln>
            <a:noFill/>
          </a:ln>
        </p:spPr>
      </p:pic>
      <p:sp>
        <p:nvSpPr>
          <p:cNvPr id="77" name="Shape 77"/>
          <p:cNvSpPr txBox="1"/>
          <p:nvPr/>
        </p:nvSpPr>
        <p:spPr>
          <a:xfrm>
            <a:off x="5648012" y="4780100"/>
            <a:ext cx="3540299" cy="461699"/>
          </a:xfrm>
          <a:prstGeom prst="rect">
            <a:avLst/>
          </a:prstGeom>
          <a:noFill/>
          <a:ln>
            <a:noFill/>
          </a:ln>
        </p:spPr>
        <p:txBody>
          <a:bodyPr anchorCtr="0" anchor="t" bIns="91425" lIns="91425" rIns="91425" tIns="91425">
            <a:noAutofit/>
          </a:bodyPr>
          <a:lstStyle/>
          <a:p>
            <a:pPr>
              <a:spcBef>
                <a:spcPts val="0"/>
              </a:spcBef>
              <a:buNone/>
            </a:pPr>
            <a:r>
              <a:rPr lang="en"/>
              <a:t>size comparison of a 6 foot man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Shape 82"/>
          <p:cNvSpPr txBox="1"/>
          <p:nvPr/>
        </p:nvSpPr>
        <p:spPr>
          <a:xfrm>
            <a:off x="359150" y="2090750"/>
            <a:ext cx="8414400" cy="1244100"/>
          </a:xfrm>
          <a:prstGeom prst="rect">
            <a:avLst/>
          </a:prstGeom>
          <a:noFill/>
          <a:ln>
            <a:noFill/>
          </a:ln>
        </p:spPr>
        <p:txBody>
          <a:bodyPr anchorCtr="0" anchor="t" bIns="91425" lIns="91425" rIns="91425" tIns="91425">
            <a:noAutofit/>
          </a:bodyPr>
          <a:lstStyle/>
          <a:p>
            <a:pPr>
              <a:spcBef>
                <a:spcPts val="0"/>
              </a:spcBef>
              <a:buNone/>
            </a:pPr>
            <a:r>
              <a:rPr lang="en" sz="6000">
                <a:solidFill>
                  <a:srgbClr val="FFFFFF"/>
                </a:solidFill>
                <a:latin typeface="Comic Sans MS"/>
                <a:ea typeface="Comic Sans MS"/>
                <a:cs typeface="Comic Sans MS"/>
                <a:sym typeface="Comic Sans MS"/>
              </a:rPr>
              <a:t>Clione</a:t>
            </a:r>
          </a:p>
        </p:txBody>
      </p:sp>
      <p:sp>
        <p:nvSpPr>
          <p:cNvPr id="83" name="Shape 83"/>
          <p:cNvSpPr txBox="1"/>
          <p:nvPr/>
        </p:nvSpPr>
        <p:spPr>
          <a:xfrm>
            <a:off x="397625" y="3809525"/>
            <a:ext cx="4476600" cy="795300"/>
          </a:xfrm>
          <a:prstGeom prst="rect">
            <a:avLst/>
          </a:prstGeom>
          <a:noFill/>
          <a:ln>
            <a:noFill/>
          </a:ln>
        </p:spPr>
        <p:txBody>
          <a:bodyPr anchorCtr="0" anchor="t" bIns="91425" lIns="91425" rIns="91425" tIns="91425">
            <a:noAutofit/>
          </a:bodyPr>
          <a:lstStyle/>
          <a:p>
            <a:pPr>
              <a:spcBef>
                <a:spcPts val="0"/>
              </a:spcBef>
              <a:buNone/>
            </a:pPr>
            <a:r>
              <a:rPr lang="en" sz="4800">
                <a:solidFill>
                  <a:srgbClr val="B7B7B7"/>
                </a:solidFill>
                <a:latin typeface="Comic Sans MS"/>
                <a:ea typeface="Comic Sans MS"/>
                <a:cs typeface="Comic Sans MS"/>
                <a:sym typeface="Comic Sans MS"/>
              </a:rPr>
              <a:t>By Brandon Yu</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7" name="Shape 87"/>
        <p:cNvGrpSpPr/>
        <p:nvPr/>
      </p:nvGrpSpPr>
      <p:grpSpPr>
        <a:xfrm>
          <a:off x="0" y="0"/>
          <a:ext cx="0" cy="0"/>
          <a:chOff x="0" y="0"/>
          <a:chExt cx="0" cy="0"/>
        </a:xfrm>
      </p:grpSpPr>
      <p:sp>
        <p:nvSpPr>
          <p:cNvPr id="88" name="Shape 88"/>
          <p:cNvSpPr txBox="1"/>
          <p:nvPr>
            <p:ph idx="1" type="body"/>
          </p:nvPr>
        </p:nvSpPr>
        <p:spPr>
          <a:xfrm>
            <a:off x="311700" y="1171675"/>
            <a:ext cx="4624799" cy="3397200"/>
          </a:xfrm>
          <a:prstGeom prst="rect">
            <a:avLst/>
          </a:prstGeom>
        </p:spPr>
        <p:txBody>
          <a:bodyPr anchorCtr="0" anchor="t" bIns="91425" lIns="91425" rIns="91425" tIns="91425">
            <a:noAutofit/>
          </a:bodyPr>
          <a:lstStyle/>
          <a:p>
            <a:pPr lvl="0">
              <a:spcBef>
                <a:spcPts val="0"/>
              </a:spcBef>
              <a:buClr>
                <a:schemeClr val="dk1"/>
              </a:buClr>
              <a:buSzPct val="78571"/>
              <a:buFont typeface="Arial"/>
              <a:buNone/>
            </a:pPr>
            <a:r>
              <a:rPr lang="en">
                <a:solidFill>
                  <a:srgbClr val="FFFFFF"/>
                </a:solidFill>
                <a:latin typeface="Comic Sans MS"/>
                <a:ea typeface="Comic Sans MS"/>
                <a:cs typeface="Comic Sans MS"/>
                <a:sym typeface="Comic Sans MS"/>
              </a:rPr>
              <a:t>A Clione is a sea snail that has no shell. It is sometimes also known as the sea butterfly. Clione’s have really flexible wings. Clione has a constant slow swimming behavior and a fast swimming behavior used for escape and hunting. When they swim quickly you can see a significant increase in wing velocity and angle of attack, and range of motion increases as the wings bend more during fast swimming. Their wingbeat is very consistent. </a:t>
            </a:r>
          </a:p>
        </p:txBody>
      </p:sp>
      <p:sp>
        <p:nvSpPr>
          <p:cNvPr id="89" name="Shape 89"/>
          <p:cNvSpPr txBox="1"/>
          <p:nvPr>
            <p:ph type="title"/>
          </p:nvPr>
        </p:nvSpPr>
        <p:spPr>
          <a:xfrm>
            <a:off x="311700" y="445025"/>
            <a:ext cx="8520599" cy="613200"/>
          </a:xfrm>
          <a:prstGeom prst="rect">
            <a:avLst/>
          </a:prstGeom>
        </p:spPr>
        <p:txBody>
          <a:bodyPr anchorCtr="0" anchor="t" bIns="91425" lIns="91425" rIns="91425" tIns="91425">
            <a:noAutofit/>
          </a:bodyPr>
          <a:lstStyle/>
          <a:p>
            <a:pPr>
              <a:spcBef>
                <a:spcPts val="0"/>
              </a:spcBef>
              <a:buNone/>
            </a:pPr>
            <a:r>
              <a:rPr lang="en">
                <a:solidFill>
                  <a:srgbClr val="FFFFFF"/>
                </a:solidFill>
                <a:latin typeface="Comic Sans MS"/>
                <a:ea typeface="Comic Sans MS"/>
                <a:cs typeface="Comic Sans MS"/>
                <a:sym typeface="Comic Sans MS"/>
              </a:rPr>
              <a:t>Clione</a:t>
            </a:r>
          </a:p>
        </p:txBody>
      </p:sp>
      <p:pic>
        <p:nvPicPr>
          <p:cNvPr id="90" name="Shape 90"/>
          <p:cNvPicPr preferRelativeResize="0"/>
          <p:nvPr/>
        </p:nvPicPr>
        <p:blipFill>
          <a:blip r:embed="rId3">
            <a:alphaModFix/>
          </a:blip>
          <a:stretch>
            <a:fillRect/>
          </a:stretch>
        </p:blipFill>
        <p:spPr>
          <a:xfrm>
            <a:off x="5211328" y="0"/>
            <a:ext cx="3932674" cy="2623049"/>
          </a:xfrm>
          <a:prstGeom prst="rect">
            <a:avLst/>
          </a:prstGeom>
          <a:noFill/>
          <a:ln>
            <a:noFill/>
          </a:ln>
        </p:spPr>
      </p:pic>
      <p:pic>
        <p:nvPicPr>
          <p:cNvPr id="91" name="Shape 91"/>
          <p:cNvPicPr preferRelativeResize="0"/>
          <p:nvPr/>
        </p:nvPicPr>
        <p:blipFill>
          <a:blip r:embed="rId4">
            <a:alphaModFix/>
          </a:blip>
          <a:stretch>
            <a:fillRect/>
          </a:stretch>
        </p:blipFill>
        <p:spPr>
          <a:xfrm>
            <a:off x="4826875" y="1622612"/>
            <a:ext cx="2095500" cy="26384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ctrTitle"/>
          </p:nvPr>
        </p:nvSpPr>
        <p:spPr>
          <a:xfrm>
            <a:off x="512700" y="1893300"/>
            <a:ext cx="8118599" cy="1522800"/>
          </a:xfrm>
          <a:prstGeom prst="rect">
            <a:avLst/>
          </a:prstGeom>
        </p:spPr>
        <p:txBody>
          <a:bodyPr anchorCtr="0" anchor="b" bIns="91425" lIns="91425" rIns="91425" tIns="91425">
            <a:noAutofit/>
          </a:bodyPr>
          <a:lstStyle/>
          <a:p>
            <a:pPr>
              <a:spcBef>
                <a:spcPts val="0"/>
              </a:spcBef>
              <a:buNone/>
            </a:pPr>
            <a:r>
              <a:rPr lang="en"/>
              <a:t>Giant Squid Eyes</a:t>
            </a:r>
          </a:p>
        </p:txBody>
      </p:sp>
      <p:sp>
        <p:nvSpPr>
          <p:cNvPr id="97" name="Shape 97"/>
          <p:cNvSpPr txBox="1"/>
          <p:nvPr>
            <p:ph idx="1" type="subTitle"/>
          </p:nvPr>
        </p:nvSpPr>
        <p:spPr>
          <a:xfrm>
            <a:off x="512700" y="3840639"/>
            <a:ext cx="8118599" cy="787499"/>
          </a:xfrm>
          <a:prstGeom prst="rect">
            <a:avLst/>
          </a:prstGeom>
        </p:spPr>
        <p:txBody>
          <a:bodyPr anchorCtr="0" anchor="t" bIns="91425" lIns="91425" rIns="91425" tIns="91425">
            <a:noAutofit/>
          </a:bodyPr>
          <a:lstStyle/>
          <a:p>
            <a:pPr>
              <a:spcBef>
                <a:spcPts val="0"/>
              </a:spcBef>
              <a:buNone/>
            </a:pPr>
            <a:r>
              <a:rPr lang="en"/>
              <a:t>Leo Buoncristiani</a:t>
            </a:r>
          </a:p>
        </p:txBody>
      </p:sp>
      <p:pic>
        <p:nvPicPr>
          <p:cNvPr id="98" name="Shape 98"/>
          <p:cNvPicPr preferRelativeResize="0"/>
          <p:nvPr/>
        </p:nvPicPr>
        <p:blipFill>
          <a:blip r:embed="rId3">
            <a:alphaModFix/>
          </a:blip>
          <a:stretch>
            <a:fillRect/>
          </a:stretch>
        </p:blipFill>
        <p:spPr>
          <a:xfrm>
            <a:off x="4683225" y="1744250"/>
            <a:ext cx="4460774" cy="33992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02" name="Shape 102"/>
        <p:cNvGrpSpPr/>
        <p:nvPr/>
      </p:nvGrpSpPr>
      <p:grpSpPr>
        <a:xfrm>
          <a:off x="0" y="0"/>
          <a:ext cx="0" cy="0"/>
          <a:chOff x="0" y="0"/>
          <a:chExt cx="0" cy="0"/>
        </a:xfrm>
      </p:grpSpPr>
      <p:sp>
        <p:nvSpPr>
          <p:cNvPr id="103" name="Shape 103"/>
          <p:cNvSpPr txBox="1"/>
          <p:nvPr>
            <p:ph idx="1" type="body"/>
          </p:nvPr>
        </p:nvSpPr>
        <p:spPr>
          <a:xfrm>
            <a:off x="311700" y="1171600"/>
            <a:ext cx="8520599" cy="37071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a:t>Eye diameter is proportional to the ability to see a certain distance. When the eye is larger its ability to absorb light is increased.</a:t>
            </a:r>
            <a:r>
              <a:rPr lang="en">
                <a:highlight>
                  <a:srgbClr val="FFFFFF"/>
                </a:highlight>
              </a:rPr>
              <a:t>“Although other squid species generally have large eyes for their body size, the allometric growth factor for smaller squid is below 0.7 [26], making the eyes of giant and colossal squid unusually large even for squid.” Nilsson said. The Giant Squids eyes are extremely good at detecting bioluminescence of swimming sperm whales which are its natural predators. The Sperm Whales themselves don’t give off light but the animals they bump into when they dive often flash in response. It is known that Giant Squids can detect a Sperm Whale at 120 metres using these flashes and its enormous eyes.</a:t>
            </a:r>
          </a:p>
          <a:p>
            <a:pPr>
              <a:spcBef>
                <a:spcPts val="0"/>
              </a:spcBef>
              <a:buNone/>
            </a:pPr>
            <a:r>
              <a:t/>
            </a:r>
            <a:endParaRPr/>
          </a:p>
        </p:txBody>
      </p:sp>
      <p:sp>
        <p:nvSpPr>
          <p:cNvPr id="104" name="Shape 104"/>
          <p:cNvSpPr txBox="1"/>
          <p:nvPr/>
        </p:nvSpPr>
        <p:spPr>
          <a:xfrm>
            <a:off x="471900" y="356725"/>
            <a:ext cx="8360399" cy="897599"/>
          </a:xfrm>
          <a:prstGeom prst="rect">
            <a:avLst/>
          </a:prstGeom>
          <a:noFill/>
          <a:ln>
            <a:noFill/>
          </a:ln>
        </p:spPr>
        <p:txBody>
          <a:bodyPr anchorCtr="0" anchor="t" bIns="91425" lIns="91425" rIns="91425" tIns="91425">
            <a:noAutofit/>
          </a:bodyPr>
          <a:lstStyle/>
          <a:p>
            <a:pPr>
              <a:spcBef>
                <a:spcPts val="0"/>
              </a:spcBef>
              <a:buNone/>
            </a:pPr>
            <a:r>
              <a:rPr b="1" lang="en" sz="4800">
                <a:solidFill>
                  <a:srgbClr val="CC0000"/>
                </a:solidFill>
              </a:rPr>
              <a:t>Giant Squid Eyes</a:t>
            </a:r>
          </a:p>
        </p:txBody>
      </p:sp>
      <p:pic>
        <p:nvPicPr>
          <p:cNvPr id="105" name="Shape 105"/>
          <p:cNvPicPr preferRelativeResize="0"/>
          <p:nvPr/>
        </p:nvPicPr>
        <p:blipFill>
          <a:blip r:embed="rId3">
            <a:alphaModFix/>
          </a:blip>
          <a:stretch>
            <a:fillRect/>
          </a:stretch>
        </p:blipFill>
        <p:spPr>
          <a:xfrm>
            <a:off x="6811950" y="-402725"/>
            <a:ext cx="2286000" cy="17049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599" cy="613200"/>
          </a:xfrm>
          <a:prstGeom prst="rect">
            <a:avLst/>
          </a:prstGeom>
        </p:spPr>
        <p:txBody>
          <a:bodyPr anchorCtr="0" anchor="t" bIns="91425" lIns="91425" rIns="91425" tIns="91425">
            <a:noAutofit/>
          </a:bodyPr>
          <a:lstStyle/>
          <a:p>
            <a:pPr>
              <a:spcBef>
                <a:spcPts val="0"/>
              </a:spcBef>
              <a:buNone/>
            </a:pPr>
            <a:r>
              <a:t/>
            </a:r>
            <a:endParaRPr/>
          </a:p>
        </p:txBody>
      </p:sp>
      <p:sp>
        <p:nvSpPr>
          <p:cNvPr id="111" name="Shape 111"/>
          <p:cNvSpPr txBox="1"/>
          <p:nvPr>
            <p:ph idx="1" type="body"/>
          </p:nvPr>
        </p:nvSpPr>
        <p:spPr>
          <a:xfrm>
            <a:off x="311700" y="1171600"/>
            <a:ext cx="8520599" cy="3397200"/>
          </a:xfrm>
          <a:prstGeom prst="rect">
            <a:avLst/>
          </a:prstGeom>
        </p:spPr>
        <p:txBody>
          <a:bodyPr anchorCtr="0" anchor="t" bIns="91425" lIns="91425" rIns="91425" tIns="91425">
            <a:noAutofit/>
          </a:bodyPr>
          <a:lstStyle/>
          <a:p>
            <a:pPr>
              <a:spcBef>
                <a:spcPts val="0"/>
              </a:spcBef>
              <a:buNone/>
            </a:pPr>
            <a:r>
              <a:t/>
            </a:r>
            <a:endParaRPr/>
          </a:p>
        </p:txBody>
      </p:sp>
      <p:pic>
        <p:nvPicPr>
          <p:cNvPr id="112" name="Shape 112"/>
          <p:cNvPicPr preferRelativeResize="0"/>
          <p:nvPr/>
        </p:nvPicPr>
        <p:blipFill>
          <a:blip r:embed="rId3">
            <a:alphaModFix/>
          </a:blip>
          <a:stretch>
            <a:fillRect/>
          </a:stretch>
        </p:blipFill>
        <p:spPr>
          <a:xfrm>
            <a:off x="0" y="-53700"/>
            <a:ext cx="9144000" cy="5143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Shape 117"/>
          <p:cNvSpPr txBox="1"/>
          <p:nvPr>
            <p:ph type="title"/>
          </p:nvPr>
        </p:nvSpPr>
        <p:spPr>
          <a:xfrm>
            <a:off x="0" y="3620700"/>
            <a:ext cx="8118599" cy="1522800"/>
          </a:xfrm>
          <a:prstGeom prst="rect">
            <a:avLst/>
          </a:prstGeom>
        </p:spPr>
        <p:txBody>
          <a:bodyPr anchorCtr="0" anchor="b" bIns="91425" lIns="91425" rIns="91425" tIns="91425">
            <a:noAutofit/>
          </a:bodyPr>
          <a:lstStyle/>
          <a:p>
            <a:pPr>
              <a:spcBef>
                <a:spcPts val="0"/>
              </a:spcBef>
              <a:buNone/>
            </a:pPr>
            <a:r>
              <a:rPr lang="en">
                <a:solidFill>
                  <a:srgbClr val="FFFF00"/>
                </a:solidFill>
              </a:rPr>
              <a:t>Giant Jellyfish</a:t>
            </a:r>
          </a:p>
        </p:txBody>
      </p:sp>
      <p:sp>
        <p:nvSpPr>
          <p:cNvPr id="118" name="Shape 118"/>
          <p:cNvSpPr txBox="1"/>
          <p:nvPr/>
        </p:nvSpPr>
        <p:spPr>
          <a:xfrm>
            <a:off x="6250200" y="4641175"/>
            <a:ext cx="2893800" cy="698999"/>
          </a:xfrm>
          <a:prstGeom prst="rect">
            <a:avLst/>
          </a:prstGeom>
          <a:noFill/>
          <a:ln>
            <a:noFill/>
          </a:ln>
        </p:spPr>
        <p:txBody>
          <a:bodyPr anchorCtr="0" anchor="t" bIns="91425" lIns="91425" rIns="91425" tIns="91425">
            <a:noAutofit/>
          </a:bodyPr>
          <a:lstStyle/>
          <a:p>
            <a:pPr>
              <a:spcBef>
                <a:spcPts val="0"/>
              </a:spcBef>
              <a:buNone/>
            </a:pPr>
            <a:r>
              <a:rPr b="1" lang="en" sz="1800">
                <a:solidFill>
                  <a:srgbClr val="FFFFFF"/>
                </a:solidFill>
              </a:rPr>
              <a:t>By Anthony Allen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